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858" r:id="rId3"/>
    <p:sldId id="876" r:id="rId4"/>
    <p:sldId id="860" r:id="rId5"/>
    <p:sldId id="877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04" autoAdjust="0"/>
    <p:restoredTop sz="82399" autoAdjust="0"/>
  </p:normalViewPr>
  <p:slideViewPr>
    <p:cSldViewPr>
      <p:cViewPr varScale="1">
        <p:scale>
          <a:sx n="149" d="100"/>
          <a:sy n="149" d="100"/>
        </p:scale>
        <p:origin x="1704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3/20/20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8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2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0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Corinthians 10:1-6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90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I, Paul, myself entreat you, by the meekness and gentleness of Christ — I who am humble when face to face with you, but bold toward you when I am away! —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 beg of you that when I am present I may not have to show boldness with such confidence as I count on showing against some who suspect us of walking according to the flesh.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7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8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though we walk in the flesh, we are not waging war according to the flesh.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the weapons of our warfare are not of the flesh but have divine power to destroy strongholds.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We destroy arguments and every lofty opinion raised against the knowledge of God, and take every thought captive to obey Christ,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being ready to punish every disobedience, when your obedience is complete. </a:t>
            </a:r>
            <a:endParaRPr lang="en-AU" sz="3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1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4378" y="18090"/>
            <a:ext cx="282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Spiritual Battle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87E6CB-0485-2840-B780-90797999B614}"/>
              </a:ext>
            </a:extLst>
          </p:cNvPr>
          <p:cNvSpPr txBox="1"/>
          <p:nvPr/>
        </p:nvSpPr>
        <p:spPr>
          <a:xfrm>
            <a:off x="-9297" y="42036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war that is fought in the church, and at times, at a congregational level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Outsiders bringing new and strange teachings into a church (that previously was faithful)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3209D-8ED3-7D4F-B2F6-E4C5A742588B}"/>
              </a:ext>
            </a:extLst>
          </p:cNvPr>
          <p:cNvSpPr txBox="1"/>
          <p:nvPr/>
        </p:nvSpPr>
        <p:spPr>
          <a:xfrm>
            <a:off x="0" y="987811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is defending himself against false apostles who are trying to undermine him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11E44-51FE-0245-96C7-58F9212D8628}"/>
              </a:ext>
            </a:extLst>
          </p:cNvPr>
          <p:cNvSpPr/>
          <p:nvPr/>
        </p:nvSpPr>
        <p:spPr>
          <a:xfrm>
            <a:off x="1187624" y="2065254"/>
            <a:ext cx="710665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though we walk in the flesh, we are not waging war according to the flesh.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weapons of our warfare are </a:t>
            </a: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of the flesh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but have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divine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power to destroy strongholds.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B4C9A-B92E-3F4C-8D6A-BFFCD4ED0E54}"/>
              </a:ext>
            </a:extLst>
          </p:cNvPr>
          <p:cNvSpPr txBox="1"/>
          <p:nvPr/>
        </p:nvSpPr>
        <p:spPr>
          <a:xfrm>
            <a:off x="2843808" y="64256"/>
            <a:ext cx="561662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defending the Gospel, it’s a time to be ‘tough’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75C8DD-2EE6-294B-AA5A-EC4FF3DC9D1C}"/>
              </a:ext>
            </a:extLst>
          </p:cNvPr>
          <p:cNvSpPr txBox="1"/>
          <p:nvPr/>
        </p:nvSpPr>
        <p:spPr>
          <a:xfrm>
            <a:off x="-5826" y="1665144"/>
            <a:ext cx="9149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Weapons: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Truth;  Righteousness;  Gospel readiness;  Faith;  Salvation; Word of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CA8128-9F28-E148-BEB1-6DA0ED7FF8FC}"/>
              </a:ext>
            </a:extLst>
          </p:cNvPr>
          <p:cNvSpPr txBox="1"/>
          <p:nvPr/>
        </p:nvSpPr>
        <p:spPr>
          <a:xfrm>
            <a:off x="14378" y="1257549"/>
            <a:ext cx="9129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of a military campaign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 Destruction;  Capture;  Punishment )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6F3A38-2BB2-2340-87E9-664A52A8C3F7}"/>
              </a:ext>
            </a:extLst>
          </p:cNvPr>
          <p:cNvCxnSpPr/>
          <p:nvPr/>
        </p:nvCxnSpPr>
        <p:spPr>
          <a:xfrm>
            <a:off x="107504" y="1345332"/>
            <a:ext cx="878497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DAEA023-BF71-1D41-A309-C044BB85A686}"/>
              </a:ext>
            </a:extLst>
          </p:cNvPr>
          <p:cNvSpPr txBox="1"/>
          <p:nvPr/>
        </p:nvSpPr>
        <p:spPr>
          <a:xfrm>
            <a:off x="-9297" y="2988584"/>
            <a:ext cx="62281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Stronghold / Fortress – an enemy position that’s difficult to ‘take’</a:t>
            </a:r>
          </a:p>
        </p:txBody>
      </p:sp>
    </p:spTree>
    <p:extLst>
      <p:ext uri="{BB962C8B-B14F-4D97-AF65-F5344CB8AC3E}">
        <p14:creationId xmlns:p14="http://schemas.microsoft.com/office/powerpoint/2010/main" val="30337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 bldLvl="2"/>
      <p:bldP spid="5" grpId="0" uiExpand="1" build="p" bldLvl="2"/>
      <p:bldP spid="6" grpId="0" animBg="1"/>
      <p:bldP spid="9" grpId="0" uiExpand="1" animBg="1"/>
      <p:bldP spid="10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4378" y="18090"/>
            <a:ext cx="282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Spiritual Battle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87E6CB-0485-2840-B780-90797999B614}"/>
              </a:ext>
            </a:extLst>
          </p:cNvPr>
          <p:cNvSpPr txBox="1"/>
          <p:nvPr/>
        </p:nvSpPr>
        <p:spPr>
          <a:xfrm>
            <a:off x="-9297" y="42036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war that is fought in the church, and at times, at a congregational level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Outsiders bringing new and strange teachings into a church (that previously was faithful)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3209D-8ED3-7D4F-B2F6-E4C5A742588B}"/>
              </a:ext>
            </a:extLst>
          </p:cNvPr>
          <p:cNvSpPr txBox="1"/>
          <p:nvPr/>
        </p:nvSpPr>
        <p:spPr>
          <a:xfrm>
            <a:off x="0" y="987811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is defending himself against false apostles who are trying to undermine him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11E44-51FE-0245-96C7-58F9212D8628}"/>
              </a:ext>
            </a:extLst>
          </p:cNvPr>
          <p:cNvSpPr/>
          <p:nvPr/>
        </p:nvSpPr>
        <p:spPr>
          <a:xfrm>
            <a:off x="-4649" y="2407473"/>
            <a:ext cx="9134703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divine power to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destroy strongholds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dirty="0"/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destroy arguments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lofty opinion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raised against the knowledge of God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B4C9A-B92E-3F4C-8D6A-BFFCD4ED0E54}"/>
              </a:ext>
            </a:extLst>
          </p:cNvPr>
          <p:cNvSpPr txBox="1"/>
          <p:nvPr/>
        </p:nvSpPr>
        <p:spPr>
          <a:xfrm>
            <a:off x="2843808" y="64256"/>
            <a:ext cx="561662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defending the Gospel, it’s a time to be ‘tough’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75C8DD-2EE6-294B-AA5A-EC4FF3DC9D1C}"/>
              </a:ext>
            </a:extLst>
          </p:cNvPr>
          <p:cNvSpPr txBox="1"/>
          <p:nvPr/>
        </p:nvSpPr>
        <p:spPr>
          <a:xfrm>
            <a:off x="-5826" y="1665144"/>
            <a:ext cx="9149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Weapons: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Truth;  Righteousness;  Gospel readiness;  Faith;  Salvation; Word of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CA8128-9F28-E148-BEB1-6DA0ED7FF8FC}"/>
              </a:ext>
            </a:extLst>
          </p:cNvPr>
          <p:cNvSpPr txBox="1"/>
          <p:nvPr/>
        </p:nvSpPr>
        <p:spPr>
          <a:xfrm>
            <a:off x="14378" y="1257549"/>
            <a:ext cx="9129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of a military campaign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 Destruction;  Capture;  Punishment )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6F3A38-2BB2-2340-87E9-664A52A8C3F7}"/>
              </a:ext>
            </a:extLst>
          </p:cNvPr>
          <p:cNvCxnSpPr/>
          <p:nvPr/>
        </p:nvCxnSpPr>
        <p:spPr>
          <a:xfrm>
            <a:off x="107504" y="1345332"/>
            <a:ext cx="878497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DAEA023-BF71-1D41-A309-C044BB85A686}"/>
              </a:ext>
            </a:extLst>
          </p:cNvPr>
          <p:cNvSpPr txBox="1"/>
          <p:nvPr/>
        </p:nvSpPr>
        <p:spPr>
          <a:xfrm>
            <a:off x="2040" y="2007363"/>
            <a:ext cx="9141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Strongholds are words – Intellectual arguments and opinions that are against God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F7F30-6DB3-CA47-8B67-083CE90C50AB}"/>
              </a:ext>
            </a:extLst>
          </p:cNvPr>
          <p:cNvSpPr txBox="1"/>
          <p:nvPr/>
        </p:nvSpPr>
        <p:spPr>
          <a:xfrm>
            <a:off x="8095" y="3061042"/>
            <a:ext cx="9141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intellectual arguments and opinions that take us further from God and His truth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87B95-E8C1-B141-8B68-149A9D3A7F97}"/>
              </a:ext>
            </a:extLst>
          </p:cNvPr>
          <p:cNvSpPr txBox="1"/>
          <p:nvPr/>
        </p:nvSpPr>
        <p:spPr>
          <a:xfrm>
            <a:off x="395535" y="3369461"/>
            <a:ext cx="87391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 false teaching with truth and the word of God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4CCC3-A780-3844-B4F4-D8C64066FEE5}"/>
              </a:ext>
            </a:extLst>
          </p:cNvPr>
          <p:cNvSpPr/>
          <p:nvPr/>
        </p:nvSpPr>
        <p:spPr>
          <a:xfrm>
            <a:off x="1403648" y="3677880"/>
            <a:ext cx="565071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and take every thought captive to obey Christ,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E17541-D125-1B41-9F9E-7E92D022819A}"/>
              </a:ext>
            </a:extLst>
          </p:cNvPr>
          <p:cNvSpPr txBox="1"/>
          <p:nvPr/>
        </p:nvSpPr>
        <p:spPr>
          <a:xfrm>
            <a:off x="3447" y="3963792"/>
            <a:ext cx="9141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Surrender our intellect / reason / mind, to be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captive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obey Christ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5214D5-E4F6-384F-A333-6A3773083E9B}"/>
              </a:ext>
            </a:extLst>
          </p:cNvPr>
          <p:cNvSpPr txBox="1"/>
          <p:nvPr/>
        </p:nvSpPr>
        <p:spPr>
          <a:xfrm>
            <a:off x="390887" y="4272211"/>
            <a:ext cx="87391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wants us to love Him with our minds.  Use our minds for His Glory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the case for Christ;  Reason for Christ;  Argue for the Gospel;  Stand against lies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54A39A-4E51-AE48-B524-B0C26B0C3937}"/>
              </a:ext>
            </a:extLst>
          </p:cNvPr>
          <p:cNvSpPr/>
          <p:nvPr/>
        </p:nvSpPr>
        <p:spPr>
          <a:xfrm>
            <a:off x="4798" y="4852672"/>
            <a:ext cx="912525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ready to punish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disobedience, when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obedience is complete.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492D56-EE87-A64B-A906-66B7DA8F1E42}"/>
              </a:ext>
            </a:extLst>
          </p:cNvPr>
          <p:cNvSpPr txBox="1"/>
          <p:nvPr/>
        </p:nvSpPr>
        <p:spPr>
          <a:xfrm>
            <a:off x="2040" y="5228957"/>
            <a:ext cx="5218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Punish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unrepentant false teachers by exclusion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46E941-FDDA-1D4B-8F36-22D784C94449}"/>
              </a:ext>
            </a:extLst>
          </p:cNvPr>
          <p:cNvSpPr txBox="1"/>
          <p:nvPr/>
        </p:nvSpPr>
        <p:spPr>
          <a:xfrm>
            <a:off x="4732747" y="5244497"/>
            <a:ext cx="44126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church has to want to honour Christ</a:t>
            </a:r>
          </a:p>
        </p:txBody>
      </p:sp>
    </p:spTree>
    <p:extLst>
      <p:ext uri="{BB962C8B-B14F-4D97-AF65-F5344CB8AC3E}">
        <p14:creationId xmlns:p14="http://schemas.microsoft.com/office/powerpoint/2010/main" val="24358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animBg="1"/>
      <p:bldP spid="16" grpId="0"/>
      <p:bldP spid="17" grpId="0" uiExpand="1" build="p"/>
      <p:bldP spid="18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102134</TotalTime>
  <Words>544</Words>
  <Application>Microsoft Macintosh PowerPoint</Application>
  <PresentationFormat>On-screen Show (16:10)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1664</cp:revision>
  <cp:lastPrinted>2020-02-28T07:36:30Z</cp:lastPrinted>
  <dcterms:created xsi:type="dcterms:W3CDTF">2016-11-04T06:28:01Z</dcterms:created>
  <dcterms:modified xsi:type="dcterms:W3CDTF">2020-03-20T11:32:56Z</dcterms:modified>
</cp:coreProperties>
</file>